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8" y="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84885842497188"/>
          <c:y val="9.8363372089482079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7687,8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7687.8</c:v>
                </c:pt>
                <c:pt idx="1">
                  <c:v>8664.6</c:v>
                </c:pt>
              </c:numCache>
            </c:numRef>
          </c:val>
        </c:ser>
        <c:dLbls>
          <c:showVal val="1"/>
        </c:dLbls>
        <c:gapWidth val="95"/>
        <c:axId val="129112320"/>
        <c:axId val="129138688"/>
      </c:barChart>
      <c:catAx>
        <c:axId val="129112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9138688"/>
        <c:crosses val="autoZero"/>
        <c:auto val="1"/>
        <c:lblAlgn val="ctr"/>
        <c:lblOffset val="100"/>
        <c:tickLblSkip val="2"/>
        <c:tickMarkSkip val="2"/>
      </c:catAx>
      <c:valAx>
        <c:axId val="129138688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29112320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45"/>
          <c:y val="0.52254277370235103"/>
          <c:w val="0.54463444692305063"/>
          <c:h val="5.994714738423411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502E-3"/>
          <c:w val="0.954943442201892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505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20336,9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698"/>
                  <c:y val="-0.18923947032231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12932,6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24527.200000000001</c:v>
                </c:pt>
                <c:pt idx="1">
                  <c:v>12932.6</c:v>
                </c:pt>
              </c:numCache>
            </c:numRef>
          </c:val>
        </c:ser>
        <c:gapWidth val="124"/>
        <c:gapDepth val="165"/>
        <c:shape val="box"/>
        <c:axId val="105316352"/>
        <c:axId val="105318272"/>
        <c:axId val="0"/>
      </c:bar3DChart>
      <c:catAx>
        <c:axId val="1053163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05318272"/>
        <c:crosses val="autoZero"/>
        <c:auto val="1"/>
        <c:lblAlgn val="ctr"/>
        <c:lblOffset val="100"/>
        <c:tickLblSkip val="1"/>
        <c:tickMarkSkip val="1"/>
      </c:catAx>
      <c:valAx>
        <c:axId val="10531827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0531635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977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88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6 584,2</c:v>
                  </c:pt>
                  <c:pt idx="1">
                    <c:v>30,0</c:v>
                  </c:pt>
                  <c:pt idx="2">
                    <c:v>250,0</c:v>
                  </c:pt>
                  <c:pt idx="3">
                    <c:v>1 652,7</c:v>
                  </c:pt>
                  <c:pt idx="4">
                    <c:v>20,0</c:v>
                  </c:pt>
                  <c:pt idx="5">
                    <c:v>3 903,1</c:v>
                  </c:pt>
                  <c:pt idx="6">
                    <c:v>250,0</c:v>
                  </c:pt>
                  <c:pt idx="7">
                    <c:v>242,6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6584.2</c:v>
                </c:pt>
                <c:pt idx="1">
                  <c:v>30</c:v>
                </c:pt>
                <c:pt idx="2">
                  <c:v>250</c:v>
                </c:pt>
                <c:pt idx="3">
                  <c:v>1652.7</c:v>
                </c:pt>
                <c:pt idx="4">
                  <c:v>20</c:v>
                </c:pt>
                <c:pt idx="5">
                  <c:v>3903.1</c:v>
                </c:pt>
                <c:pt idx="6">
                  <c:v>250</c:v>
                </c:pt>
                <c:pt idx="7">
                  <c:v>242.6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6 584,2</c:v>
                  </c:pt>
                  <c:pt idx="1">
                    <c:v>30,0</c:v>
                  </c:pt>
                  <c:pt idx="2">
                    <c:v>250,0</c:v>
                  </c:pt>
                  <c:pt idx="3">
                    <c:v>1 652,7</c:v>
                  </c:pt>
                  <c:pt idx="4">
                    <c:v>20,0</c:v>
                  </c:pt>
                  <c:pt idx="5">
                    <c:v>3 903,1</c:v>
                  </c:pt>
                  <c:pt idx="6">
                    <c:v>250,0</c:v>
                  </c:pt>
                  <c:pt idx="7">
                    <c:v>242,6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007"/>
          <c:y val="7.0628486007032658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1108,9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186,0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4268,0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32,2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1257,2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28,4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1538,0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4513,9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242,6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1652,7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250,0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3903,1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6584,2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2022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1108,9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186,0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4513,9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4268,0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28,4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32,2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1257,2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1538,0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242,6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1652,7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250,0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3903,1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6584,2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2022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22.11.2021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Проект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проекта бюджета 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11 206,2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проекту бюджета Криворожского сельского поселения Миллеровского района на 2022-2024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4268,0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3472,0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2898,4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4025,2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3220,2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2898,2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25.10.2020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72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2022 год и на плановый период 2023 и 2024годов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2022 год и на плановый период 2023 и 2024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25.1 0.2020 №72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проекта 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2022 год и на плановый период 2023 и 2024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12932,6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12303,2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11907,6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8664,6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8831,2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9009,2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4268,0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3472,0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2898,4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12932,6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12303,2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11907,6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12932,6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12303,2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11907,6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8664,6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8831,2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9009,2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4268,0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3472,0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4025,2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3220,2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12932,6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12303,2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11907,6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12932,6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12932,6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20676</TotalTime>
  <Words>833</Words>
  <Application>Microsoft Office PowerPoint</Application>
  <PresentationFormat>Экран (4:3)</PresentationFormat>
  <Paragraphs>226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2022-2024 годы  </vt:lpstr>
      <vt:lpstr>Основные приоритеты Криворожского сельского поселения </vt:lpstr>
      <vt:lpstr>Слайд 6</vt:lpstr>
      <vt:lpstr>Основные характеристики проекта бюджета Криворожского сельского поселения Миллеровского района на 2022 год и на плановый период 2023 и 2024 годов</vt:lpstr>
      <vt:lpstr>Основные характеристики проекта бюджета Криворожского сельского поселения Миллеровского района на 2022-2024 годы</vt:lpstr>
      <vt:lpstr>Основные параметры проекта бюджета Криворожского сельского поселения Миллеровского района на 2022 год</vt:lpstr>
      <vt:lpstr>  Динамика доходов проекта бюджета Криворожского сельского поселения Миллеровского района.</vt:lpstr>
      <vt:lpstr>Динамика проекта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2020 году 11 206,2 тыс. рублей</vt:lpstr>
      <vt:lpstr>Объемы межбюджетных трансфертов проекту бюджета Криворожского сельского поселения Миллеровского района на 2022-2024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2125</cp:revision>
  <dcterms:created xsi:type="dcterms:W3CDTF">2011-10-21T12:19:44Z</dcterms:created>
  <dcterms:modified xsi:type="dcterms:W3CDTF">2021-11-22T12:22:45Z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