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C2A1-E39A-4DA9-B6FB-A1396204A0E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77C148-BAA8-4A89-A2C1-DCCEC6E6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C2A1-E39A-4DA9-B6FB-A1396204A0E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148-BAA8-4A89-A2C1-DCCEC6E6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C2A1-E39A-4DA9-B6FB-A1396204A0E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148-BAA8-4A89-A2C1-DCCEC6E6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C2A1-E39A-4DA9-B6FB-A1396204A0E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77C148-BAA8-4A89-A2C1-DCCEC6E6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C2A1-E39A-4DA9-B6FB-A1396204A0E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148-BAA8-4A89-A2C1-DCCEC6E65A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C2A1-E39A-4DA9-B6FB-A1396204A0E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148-BAA8-4A89-A2C1-DCCEC6E6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C2A1-E39A-4DA9-B6FB-A1396204A0E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77C148-BAA8-4A89-A2C1-DCCEC6E65A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C2A1-E39A-4DA9-B6FB-A1396204A0E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148-BAA8-4A89-A2C1-DCCEC6E6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C2A1-E39A-4DA9-B6FB-A1396204A0E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148-BAA8-4A89-A2C1-DCCEC6E6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C2A1-E39A-4DA9-B6FB-A1396204A0E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148-BAA8-4A89-A2C1-DCCEC6E6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C2A1-E39A-4DA9-B6FB-A1396204A0E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148-BAA8-4A89-A2C1-DCCEC6E65A2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59C2A1-E39A-4DA9-B6FB-A1396204A0E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77C148-BAA8-4A89-A2C1-DCCEC6E65A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714883"/>
            <a:ext cx="8124852" cy="136090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Инициативное бюджетирование</a:t>
            </a:r>
            <a:br>
              <a:rPr lang="ru-RU" dirty="0" smtClean="0"/>
            </a:br>
            <a:r>
              <a:rPr lang="ru-RU" sz="2400" dirty="0" smtClean="0"/>
              <a:t>Информационно-разъяснительный материал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для населения</a:t>
            </a:r>
            <a:endParaRPr lang="ru-RU" dirty="0"/>
          </a:p>
        </p:txBody>
      </p:sp>
      <p:pic>
        <p:nvPicPr>
          <p:cNvPr id="2050" name="Picture 2" descr="C:\Users\Finans\Desktop\iо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131" y="857233"/>
            <a:ext cx="4638711" cy="3500462"/>
          </a:xfrm>
          <a:prstGeom prst="rect">
            <a:avLst/>
          </a:prstGeom>
          <a:noFill/>
        </p:spPr>
      </p:pic>
      <p:pic>
        <p:nvPicPr>
          <p:cNvPr id="2051" name="Picture 3" descr="C:\Users\Finans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4572064" cy="3110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rcRect l="13694" t="8758" r="2394" b="3921"/>
          <a:stretch>
            <a:fillRect/>
          </a:stretch>
        </p:blipFill>
        <p:spPr bwMode="auto">
          <a:xfrm>
            <a:off x="0" y="0"/>
            <a:ext cx="9144000" cy="6858000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3591" t="8880" r="2188" b="3990"/>
          <a:stretch>
            <a:fillRect/>
          </a:stretch>
        </p:blipFill>
        <p:spPr bwMode="auto">
          <a:xfrm>
            <a:off x="0" y="214290"/>
            <a:ext cx="9229725" cy="6448425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Инициативное бюджетирование –это актуально!</a:t>
            </a:r>
            <a:endParaRPr lang="ru-RU" dirty="0"/>
          </a:p>
        </p:txBody>
      </p:sp>
      <p:pic>
        <p:nvPicPr>
          <p:cNvPr id="3074" name="Picture 2" descr="C:\Users\Finans\Desktop\9rwapXY-E-o-m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0200"/>
            <a:ext cx="8215370" cy="4829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инициативного </a:t>
            </a:r>
            <a:r>
              <a:rPr lang="ru-RU" dirty="0" err="1" smtClean="0"/>
              <a:t>бюджетирования</a:t>
            </a:r>
            <a:r>
              <a:rPr lang="ru-RU" dirty="0" smtClean="0"/>
              <a:t> есть пять критериев.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572164"/>
          </a:xfrm>
        </p:spPr>
        <p:txBody>
          <a:bodyPr>
            <a:normAutofit fontScale="92500" lnSpcReduction="20000"/>
          </a:bodyPr>
          <a:lstStyle/>
          <a:p>
            <a:endParaRPr lang="ru-RU" sz="3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Первый — это обсуждение бюджетных вопросов,  того, на что деньги потратить.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Второй — участие представителей власти, которое придает легитимную силу инициативам.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Третий — серийность процесса реализации, то есть механизм реализуется из года в год.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Четвертый — обязательное публичное обсуждение, причем не формальное, когда учителей собирают по разнарядке и все единогласно голосуют, а реальное.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Пятый  критерий — отчетность.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nans\Desktop\i859RH9E2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42381" cy="6331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3487" t="9266" r="2402" b="2506"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3856" t="8623" r="2402" b="4247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4001" t="8366" r="2291" b="3604"/>
          <a:stretch>
            <a:fillRect/>
          </a:stretch>
        </p:blipFill>
        <p:spPr bwMode="auto">
          <a:xfrm>
            <a:off x="0" y="0"/>
            <a:ext cx="9143999" cy="6858000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84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Инициативное бюджетирование Информационно-разъяснительный материал для населения</vt:lpstr>
      <vt:lpstr>Инициативное бюджетирование –это актуально!</vt:lpstr>
      <vt:lpstr>Слайд 3</vt:lpstr>
      <vt:lpstr>У инициативного бюджетирования есть пять критериев.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Finans</dc:creator>
  <cp:lastModifiedBy>Finans</cp:lastModifiedBy>
  <cp:revision>7</cp:revision>
  <dcterms:created xsi:type="dcterms:W3CDTF">2019-05-16T10:58:26Z</dcterms:created>
  <dcterms:modified xsi:type="dcterms:W3CDTF">2019-05-16T12:05:18Z</dcterms:modified>
</cp:coreProperties>
</file>