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 28,8 %</c:v>
                </c:pt>
                <c:pt idx="1">
                  <c:v>Безвоздмезные поступления 71,2 %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2907.2</c:v>
                </c:pt>
                <c:pt idx="1">
                  <c:v>7169.6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6553200" cy="31885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spc="0" dirty="0">
                <a:solidFill>
                  <a:srgbClr val="93A299">
                    <a:lumMod val="50000"/>
                  </a:srgbClr>
                </a:solidFill>
                <a:latin typeface="Book Antiqua"/>
                <a:ea typeface="+mj-ea"/>
                <a:cs typeface="+mj-cs"/>
              </a:rPr>
              <a:t>Исполнение бюджета Криворожского сельского поселения Миллеровского района на 01.07.2024</a:t>
            </a:r>
            <a:endParaRPr lang="ru-RU" dirty="0"/>
          </a:p>
        </p:txBody>
      </p:sp>
      <p:pic>
        <p:nvPicPr>
          <p:cNvPr id="1027" name="Picture 3" descr="C:\Users\Пользователь\Desktop\1613586655_46-p-foni-dlya-finansovikh-prezentatsii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53285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0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95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Основные показатели бюджета Криворожского сельского поселения миллеровского района по исполнению бюджета на 01.07.2024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2952327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10 076,8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139439"/>
            <a:ext cx="2880320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595,3 </a:t>
            </a:r>
            <a:r>
              <a:rPr 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861048"/>
            <a:ext cx="2592288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 518,5 </a:t>
            </a:r>
            <a:r>
              <a:rPr lang="ru-RU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Удельный вес собственных доходов и объеме безвозмездных поступлений в общем объеме доходов по состоянию на 01.07.2024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412313"/>
              </p:ext>
            </p:extLst>
          </p:nvPr>
        </p:nvGraphicFramePr>
        <p:xfrm>
          <a:off x="755576" y="1772816"/>
          <a:ext cx="6480720" cy="360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3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</a:rPr>
              <a:t>Исполнение по расходам бюджета криворожского сельского поселения миллеровского района на 01.07.2024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4248472" cy="47525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Расходы итого 10595 ,3 </a:t>
            </a:r>
            <a:r>
              <a:rPr lang="ru-RU" sz="2200" dirty="0" err="1" smtClean="0">
                <a:solidFill>
                  <a:srgbClr val="FF0000"/>
                </a:solidFill>
              </a:rPr>
              <a:t>тыс.рублей</a:t>
            </a:r>
            <a:r>
              <a:rPr lang="ru-RU" sz="2200" dirty="0" smtClean="0">
                <a:solidFill>
                  <a:srgbClr val="FF0000"/>
                </a:solidFill>
              </a:rPr>
              <a:t>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Общегосударственные вопросы-4206,2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Мобилизационная и вневойсковая подготовка – 157,8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Защита населения и территории от чрезвычайных ситуаций природного и техногенного характера, пожарная безопасность – 185,1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Другие вопросы в области национальной экономики – 71,6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Жилищно-коммунальное хозяйство 2482,0 тыс. рублей;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Культура 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кинематоррафия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- 3338,8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Социальная политика- 148,5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– 5,3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62401" cy="44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5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07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Безвозмездные поступления из бюджетов другого уровня по состоянию на 01.07.2024 исполнены на сумме 7169,6 тыс. рублей.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204865"/>
            <a:ext cx="7349440" cy="2448272"/>
          </a:xfrm>
        </p:spPr>
        <p:txBody>
          <a:bodyPr/>
          <a:lstStyle/>
          <a:p>
            <a:r>
              <a:rPr lang="ru-RU" dirty="0" smtClean="0"/>
              <a:t>Дотация – 7011,6 тыс. рублей</a:t>
            </a:r>
          </a:p>
          <a:p>
            <a:r>
              <a:rPr lang="ru-RU" dirty="0" smtClean="0"/>
              <a:t>Субвенции – 158,0 тыс. рублей</a:t>
            </a:r>
            <a:endParaRPr lang="ru-RU" dirty="0"/>
          </a:p>
        </p:txBody>
      </p:sp>
      <p:pic>
        <p:nvPicPr>
          <p:cNvPr id="4098" name="Picture 2" descr="C:\Users\Пользователь\Desktop\1613586619_47-p-foni-dlya-finansovikh-prezentatsii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6858000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44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</TotalTime>
  <Words>159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Презентация PowerPoint</vt:lpstr>
      <vt:lpstr>Основные показатели бюджета Криворожского сельского поселения миллеровского района по исполнению бюджета на 01.07.2024</vt:lpstr>
      <vt:lpstr>Удельный вес собственных доходов и объеме безвозмездных поступлений в общем объеме доходов по состоянию на 01.07.2024</vt:lpstr>
      <vt:lpstr>Исполнение по расходам бюджета криворожского сельского поселения миллеровского района на 01.07.2024</vt:lpstr>
      <vt:lpstr>Безвозмездные поступления из бюджетов другого уровня по состоянию на 01.07.2024 исполнены на сумме 7169,6 тыс. рублей.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2024-07-03T11:39:04Z</dcterms:created>
  <dcterms:modified xsi:type="dcterms:W3CDTF">2024-07-03T12:35:57Z</dcterms:modified>
</cp:coreProperties>
</file>