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624"/>
            <a:ext cx="4788024" cy="167335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долговой нагрузки на бюджет Криворожского сельского поселения Миллеровского района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sfnx6st2ot7hpclaa53pduy67oldyeh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0"/>
            <a:ext cx="43559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74371" y="2204864"/>
            <a:ext cx="331236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2022 год - 0,0 тыс. рублей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284984"/>
            <a:ext cx="33123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2023 год -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0,0 тыс. рублей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521608"/>
            <a:ext cx="33123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2024 год -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0,0 тыс. рублей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89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</TotalTime>
  <Words>31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Уровень долговой нагрузки на бюджет Криворожского сельского поселения Миллеровского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долговой нагрузки на бюджет Криворожского сельского поселения Миллеровского района</dc:title>
  <dc:creator>Пользователь</dc:creator>
  <cp:lastModifiedBy>Пользователь</cp:lastModifiedBy>
  <cp:revision>2</cp:revision>
  <dcterms:created xsi:type="dcterms:W3CDTF">2024-07-03T07:32:54Z</dcterms:created>
  <dcterms:modified xsi:type="dcterms:W3CDTF">2024-07-03T07:47:06Z</dcterms:modified>
</cp:coreProperties>
</file>