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inits.-byud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7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752528" cy="5383148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Инициативное бюджетирование — это инструмент, который позволяет гражданам участвовать в решении вопросов местного значения.</a:t>
            </a:r>
          </a:p>
          <a:p>
            <a:pPr algn="ctr"/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Проекты инициативного бюджетирования финансируются из регионального и местного бюджетов, а также из взносов населения и спонсоров.</a:t>
            </a:r>
          </a:p>
          <a:p>
            <a:pPr algn="ctr"/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Этапы реализации проекта:</a:t>
            </a:r>
          </a:p>
          <a:p>
            <a:pPr algn="ctr">
              <a:buFont typeface="+mj-lt"/>
              <a:buAutoNum type="arabicPeriod"/>
            </a:pP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Выдвижение проектов.</a:t>
            </a:r>
          </a:p>
          <a:p>
            <a:pPr algn="ctr">
              <a:buFont typeface="+mj-lt"/>
              <a:buAutoNum type="arabicPeriod" startAt="2"/>
            </a:pP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Их обсуждение на собраниях или посредством интернета.</a:t>
            </a:r>
          </a:p>
          <a:p>
            <a:pPr algn="ctr">
              <a:buFont typeface="+mj-lt"/>
              <a:buAutoNum type="arabicPeriod" startAt="3"/>
            </a:pP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Отбор проектов для последующего финансирования.</a:t>
            </a:r>
          </a:p>
          <a:p>
            <a:pPr algn="ctr">
              <a:buFont typeface="+mj-lt"/>
              <a:buAutoNum type="arabicPeriod" startAt="4"/>
            </a:pP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Реализация проекта.</a:t>
            </a:r>
          </a:p>
          <a:p>
            <a:pPr algn="ctr">
              <a:buFont typeface="+mj-lt"/>
              <a:buAutoNum type="arabicPeriod" startAt="5"/>
            </a:pP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Общественный контроль за реализацией проектов.</a:t>
            </a:r>
          </a:p>
          <a:p>
            <a:endParaRPr lang="ru-RU" sz="1400" dirty="0"/>
          </a:p>
        </p:txBody>
      </p:sp>
      <p:pic>
        <p:nvPicPr>
          <p:cNvPr id="3074" name="Picture 2" descr="C:\Users\Пользователь\Desktop\515612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104456" cy="58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 территории Криворожского сельского поселения  в 2024 году реализуется инициативный проект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3960440" cy="129614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Благоустройство земельного участка расположенного по адресу: Ростовская область, Миллеровский район, сл. Криворожье, ул. им. Ленина, 39а с устройством детской игровой площадки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Пользователь\Desktop\Инициативное бюджетирование нормативка\Место для площадки (текущее состояние)\IMG_20230511_163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4635"/>
            <a:ext cx="41869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Инициативное бюджетирование нормативка\Место для площадки (текущее состояние)\IMG_20230511_163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9000"/>
            <a:ext cx="46805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6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Количество жителей принявших участие в проекте – 266 человек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3316992" cy="54247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средств на реализацию проекта – 2,2 млн. рублей: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средства -1,9 млн. рублей;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местного бюджета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физ.,юр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лиц – 322,8 тыс. рублей.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Пользователь\Desktop\Инициативное бюджетирование нормативка\Место для площадки (текущее состояние)\IMG_20230511_163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672408" cy="33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ccc3a1c9-47d3-489f-99f8-7b45d8fb9e6f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7161"/>
            <a:ext cx="4536504" cy="31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74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</TotalTime>
  <Words>87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Презентация PowerPoint</vt:lpstr>
      <vt:lpstr>Презентация PowerPoint</vt:lpstr>
      <vt:lpstr>На территории Криворожского сельского поселения  в 2024 году реализуется инициативный проект</vt:lpstr>
      <vt:lpstr>Количество жителей принявших участие в проекте – 266 человек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2024-07-03T08:19:59Z</dcterms:created>
  <dcterms:modified xsi:type="dcterms:W3CDTF">2024-07-03T08:52:40Z</dcterms:modified>
</cp:coreProperties>
</file>