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314623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/>
                <a:ea typeface="Times New Roman"/>
              </a:rPr>
              <a:t>ОСНОВНЫЕ ПОКАЗАТЕЛИ</a:t>
            </a:r>
            <a:r>
              <a:rPr lang="ru-RU" sz="2000" b="1" dirty="0">
                <a:latin typeface="Arial"/>
                <a:ea typeface="Times New Roman"/>
              </a:rPr>
              <a:t/>
            </a:r>
            <a:br>
              <a:rPr lang="ru-RU" sz="2000" b="1" dirty="0">
                <a:latin typeface="Arial"/>
                <a:ea typeface="Times New Roman"/>
              </a:rPr>
            </a:br>
            <a:r>
              <a:rPr lang="ru-RU" sz="2000" b="1" dirty="0">
                <a:latin typeface="Times New Roman"/>
                <a:ea typeface="Times New Roman"/>
              </a:rPr>
              <a:t>СОЦИАЛЬНО-ЭКОНОМИЧЕСКОГО РАЗВИТИЯ КРИВОРОЖСКОГО СЕЛЬСКОГО ПОСЕЛЕНИЯ</a:t>
            </a:r>
            <a:r>
              <a:rPr lang="ru-RU" sz="2000" b="1" dirty="0">
                <a:latin typeface="Arial"/>
                <a:ea typeface="Times New Roman"/>
              </a:rPr>
              <a:t/>
            </a:r>
            <a:br>
              <a:rPr lang="ru-RU" sz="2000" b="1" dirty="0">
                <a:latin typeface="Arial"/>
                <a:ea typeface="Times New Roman"/>
              </a:rPr>
            </a:br>
            <a:r>
              <a:rPr lang="ru-RU" sz="2000" b="1" dirty="0">
                <a:latin typeface="Times New Roman"/>
                <a:ea typeface="Times New Roman"/>
              </a:rPr>
              <a:t> НА 2024 ГОД И ПЛАНОВЫЙ ПЕРИОД 2025 И 2026 ГОДОВ</a:t>
            </a:r>
            <a:r>
              <a:rPr lang="ru-RU" sz="3600" b="1" dirty="0">
                <a:latin typeface="Arial"/>
                <a:ea typeface="Times New Roman"/>
              </a:rPr>
              <a:t/>
            </a:r>
            <a:br>
              <a:rPr lang="ru-RU" sz="3600" b="1" dirty="0">
                <a:latin typeface="Arial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6948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400" b="1" dirty="0">
                <a:latin typeface="Times New Roman"/>
                <a:ea typeface="Times New Roman"/>
              </a:rPr>
              <a:t>ПРОГНОЗ</a:t>
            </a:r>
            <a:r>
              <a:rPr lang="ru-RU" sz="1400" b="1" dirty="0">
                <a:latin typeface="Arial"/>
                <a:ea typeface="Times New Roman"/>
              </a:rPr>
              <a:t/>
            </a:r>
            <a:br>
              <a:rPr lang="ru-RU" sz="1400" b="1" dirty="0">
                <a:latin typeface="Arial"/>
                <a:ea typeface="Times New Roman"/>
              </a:rPr>
            </a:br>
            <a:r>
              <a:rPr lang="ru-RU" sz="1400" b="1" dirty="0">
                <a:latin typeface="Times New Roman"/>
                <a:ea typeface="Times New Roman"/>
              </a:rPr>
              <a:t>СОЦИАЛЬНО-ЭКОНОМИЧЕСКОГО РАЗВИТИЯ КРИВОРОЖСКОГО СЕЛЬСКОГО ПОСЕЛЕНИЯ</a:t>
            </a:r>
            <a:r>
              <a:rPr lang="ru-RU" sz="1400" b="1" dirty="0">
                <a:latin typeface="Arial"/>
                <a:ea typeface="Times New Roman"/>
              </a:rPr>
              <a:t/>
            </a:r>
            <a:br>
              <a:rPr lang="ru-RU" sz="1400" b="1" dirty="0">
                <a:latin typeface="Arial"/>
                <a:ea typeface="Times New Roman"/>
              </a:rPr>
            </a:br>
            <a:r>
              <a:rPr lang="ru-RU" sz="1400" b="1" dirty="0">
                <a:latin typeface="Times New Roman"/>
                <a:ea typeface="Times New Roman"/>
              </a:rPr>
              <a:t> НА 2024 ГОД И ПЛАНОВЫЙ ПЕРИОД 2025 И 2026 ГОДОВ</a:t>
            </a:r>
            <a:r>
              <a:rPr lang="ru-RU" sz="1400" b="1" dirty="0">
                <a:latin typeface="Arial"/>
                <a:ea typeface="Times New Roman"/>
              </a:rPr>
              <a:t/>
            </a:r>
            <a:br>
              <a:rPr lang="ru-RU" sz="1400" b="1" dirty="0">
                <a:latin typeface="Arial"/>
                <a:ea typeface="Times New Roman"/>
              </a:rPr>
            </a:br>
            <a:endParaRPr lang="ru-RU" sz="1400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993843"/>
              </p:ext>
            </p:extLst>
          </p:nvPr>
        </p:nvGraphicFramePr>
        <p:xfrm>
          <a:off x="1259632" y="1988840"/>
          <a:ext cx="6617543" cy="3763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Документ" r:id="rId3" imgW="6610624" imgH="3758933" progId="Word.Document.12">
                  <p:embed/>
                </p:oleObj>
              </mc:Choice>
              <mc:Fallback>
                <p:oleObj name="Документ" r:id="rId3" imgW="6610624" imgH="375893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9632" y="1988840"/>
                        <a:ext cx="6617543" cy="37632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174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825" y="981075"/>
            <a:ext cx="6610350" cy="489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4170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825" y="692696"/>
            <a:ext cx="6610350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4733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825" y="908720"/>
            <a:ext cx="661035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64547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</TotalTime>
  <Words>3</Words>
  <Application>Microsoft Office PowerPoint</Application>
  <PresentationFormat>Экран 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Кнопка</vt:lpstr>
      <vt:lpstr>Документ Microsoft Word</vt:lpstr>
      <vt:lpstr>ОСНОВНЫЕ ПОКАЗАТЕЛИ СОЦИАЛЬНО-ЭКОНОМИЧЕСКОГО РАЗВИТИЯ КРИВОРОЖСКОГО СЕЛЬСКОГО ПОСЕЛЕНИЯ  НА 2024 ГОД И ПЛАНОВЫЙ ПЕРИОД 2025 И 2026 ГОДОВ </vt:lpstr>
      <vt:lpstr>ПРОГНОЗ СОЦИАЛЬНО-ЭКОНОМИЧЕСКОГО РАЗВИТИЯ КРИВОРОЖСКОГО СЕЛЬСКОГО ПОСЕЛЕНИЯ  НА 2024 ГОД И ПЛАНОВЫЙ ПЕРИОД 2025 И 2026 ГОДОВ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ПОКАЗАТЕЛИ СОЦИАЛЬНО-ЭКОНОМИЧЕСКОГО РАЗВИТИЯ КРИВОРОЖСКОГО СЕЛЬСКОГО ПОСЕЛЕНИЯ  НА 2024 ГОД И ПЛАНОВЫЙ ПЕРИОД 2025 И 2026 ГОДОВ</dc:title>
  <dc:creator>Пользователь</dc:creator>
  <cp:lastModifiedBy>Пользователь</cp:lastModifiedBy>
  <cp:revision>2</cp:revision>
  <dcterms:created xsi:type="dcterms:W3CDTF">2024-06-07T06:56:24Z</dcterms:created>
  <dcterms:modified xsi:type="dcterms:W3CDTF">2024-06-07T07:38:24Z</dcterms:modified>
</cp:coreProperties>
</file>