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20906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Административно-территориальное деление МО «Криворожское сельское поселение»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293096"/>
            <a:ext cx="4419600" cy="53052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Население 3678 чел., площадь- 44915,89 </a:t>
            </a:r>
            <a:r>
              <a:rPr lang="ru-RU" dirty="0" smtClean="0"/>
              <a:t>га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912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spc="4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Административно-территориальное деление </a:t>
            </a:r>
            <a: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1.Криворожского сельского поселения</a:t>
            </a:r>
            <a:b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население -1609 чел., площадь -44915,89 </a:t>
            </a:r>
            <a:r>
              <a:rPr lang="ru-RU" sz="28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га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.(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сельскохозяйственного назначения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40772,83 га;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специального назначения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119,48га;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лесного фонда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2815,13га;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водного фонда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101,0га)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/>
            </a:r>
            <a:b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</a:b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Земли населенных пунктов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1107,45га </a:t>
            </a:r>
            <a:r>
              <a:rPr lang="ru-RU" sz="2200" spc="4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chemeClr val="tx1"/>
                </a:solidFill>
              </a:rPr>
              <a:t>в том числе :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1733" y="2636912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х</a:t>
            </a:r>
            <a:r>
              <a:rPr lang="ru-RU" sz="1400" dirty="0" smtClean="0"/>
              <a:t>. Антоновка – население 2 чел., площадь 27,84 </a:t>
            </a:r>
            <a:r>
              <a:rPr lang="ru-RU" sz="1400" dirty="0" smtClean="0"/>
              <a:t>га</a:t>
            </a:r>
            <a:endParaRPr lang="ru-RU" sz="1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65645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</a:t>
            </a:r>
            <a:r>
              <a:rPr lang="ru-RU" sz="1400" dirty="0" smtClean="0">
                <a:solidFill>
                  <a:prstClr val="white"/>
                </a:solidFill>
              </a:rPr>
              <a:t>. Гремучий </a:t>
            </a:r>
            <a:r>
              <a:rPr lang="ru-RU" sz="1400" dirty="0">
                <a:solidFill>
                  <a:prstClr val="white"/>
                </a:solidFill>
              </a:rPr>
              <a:t>– население </a:t>
            </a:r>
            <a:r>
              <a:rPr lang="ru-RU" sz="1400" dirty="0" smtClean="0">
                <a:solidFill>
                  <a:prstClr val="white"/>
                </a:solidFill>
              </a:rPr>
              <a:t>0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32,58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5645" y="407707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</a:t>
            </a:r>
            <a:r>
              <a:rPr lang="ru-RU" sz="1400" dirty="0" smtClean="0">
                <a:solidFill>
                  <a:prstClr val="white"/>
                </a:solidFill>
              </a:rPr>
              <a:t>. Екатериновка </a:t>
            </a:r>
            <a:r>
              <a:rPr lang="ru-RU" sz="1400" dirty="0">
                <a:solidFill>
                  <a:prstClr val="white"/>
                </a:solidFill>
              </a:rPr>
              <a:t>– население </a:t>
            </a:r>
            <a:r>
              <a:rPr lang="ru-RU" sz="1400" dirty="0" smtClean="0">
                <a:solidFill>
                  <a:prstClr val="white"/>
                </a:solidFill>
              </a:rPr>
              <a:t>233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63,13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16688" y="4625853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х. </a:t>
            </a:r>
            <a:r>
              <a:rPr lang="ru-RU" sz="1400" dirty="0" err="1" smtClean="0">
                <a:solidFill>
                  <a:prstClr val="white"/>
                </a:solidFill>
              </a:rPr>
              <a:t>Иллиодоровка</a:t>
            </a:r>
            <a:r>
              <a:rPr lang="ru-RU" sz="1400" dirty="0" smtClean="0">
                <a:solidFill>
                  <a:prstClr val="white"/>
                </a:solidFill>
              </a:rPr>
              <a:t> </a:t>
            </a:r>
            <a:r>
              <a:rPr lang="ru-RU" sz="1400" dirty="0">
                <a:solidFill>
                  <a:prstClr val="white"/>
                </a:solidFill>
              </a:rPr>
              <a:t>– население </a:t>
            </a:r>
            <a:r>
              <a:rPr lang="ru-RU" sz="1400" dirty="0" smtClean="0">
                <a:solidFill>
                  <a:prstClr val="white"/>
                </a:solidFill>
              </a:rPr>
              <a:t>47 чел</a:t>
            </a:r>
            <a:r>
              <a:rPr lang="ru-RU" sz="1400" dirty="0">
                <a:solidFill>
                  <a:prstClr val="white"/>
                </a:solidFill>
              </a:rPr>
              <a:t>., площадь </a:t>
            </a:r>
            <a:r>
              <a:rPr lang="ru-RU" sz="1400" dirty="0" smtClean="0">
                <a:solidFill>
                  <a:prstClr val="white"/>
                </a:solidFill>
              </a:rPr>
              <a:t>61,96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0985" y="5274287"/>
            <a:ext cx="30243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Калиновка–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56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24,76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152152" y="2636912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Мельничный–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55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smtClean="0">
                <a:solidFill>
                  <a:prstClr val="white"/>
                </a:solidFill>
              </a:rPr>
              <a:t>78,26 </a:t>
            </a:r>
            <a:r>
              <a:rPr lang="ru-RU" sz="140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0985" y="5733255"/>
            <a:ext cx="3024336" cy="3796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Каменка38– </a:t>
            </a:r>
            <a:r>
              <a:rPr lang="ru-RU" sz="1400" dirty="0">
                <a:solidFill>
                  <a:prstClr val="white"/>
                </a:solidFill>
              </a:rPr>
              <a:t>население 56 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136,57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6688" y="6237312"/>
            <a:ext cx="30243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Криничный–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158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90,99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3342962"/>
            <a:ext cx="3024336" cy="518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err="1" smtClean="0">
                <a:solidFill>
                  <a:prstClr val="white"/>
                </a:solidFill>
              </a:rPr>
              <a:t>Нижнебурцев</a:t>
            </a:r>
            <a:r>
              <a:rPr lang="ru-RU" sz="1400" dirty="0" smtClean="0">
                <a:solidFill>
                  <a:prstClr val="white"/>
                </a:solidFill>
              </a:rPr>
              <a:t>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5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10,33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148064" y="4077072"/>
            <a:ext cx="302433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white"/>
                </a:solidFill>
              </a:rPr>
              <a:t>сл. </a:t>
            </a:r>
            <a:r>
              <a:rPr lang="ru-RU" sz="1400" dirty="0" err="1" smtClean="0">
                <a:solidFill>
                  <a:prstClr val="white"/>
                </a:solidFill>
              </a:rPr>
              <a:t>Позднеевка</a:t>
            </a:r>
            <a:r>
              <a:rPr lang="ru-RU" sz="1400" dirty="0" smtClean="0">
                <a:solidFill>
                  <a:prstClr val="white"/>
                </a:solidFill>
              </a:rPr>
              <a:t>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776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238,71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13627" y="4581128"/>
            <a:ext cx="30243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smtClean="0">
                <a:solidFill>
                  <a:prstClr val="white"/>
                </a:solidFill>
              </a:rPr>
              <a:t>Спартак–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25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35,73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23971" y="5157192"/>
            <a:ext cx="302433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err="1" smtClean="0">
                <a:solidFill>
                  <a:prstClr val="white"/>
                </a:solidFill>
              </a:rPr>
              <a:t>Тарадинка</a:t>
            </a:r>
            <a:r>
              <a:rPr lang="ru-RU" sz="1400" dirty="0" smtClean="0">
                <a:solidFill>
                  <a:prstClr val="white"/>
                </a:solidFill>
              </a:rPr>
              <a:t>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172чел</a:t>
            </a:r>
            <a:r>
              <a:rPr lang="ru-RU" sz="1400" dirty="0">
                <a:solidFill>
                  <a:prstClr val="white"/>
                </a:solidFill>
              </a:rPr>
              <a:t>., площадь </a:t>
            </a:r>
            <a:r>
              <a:rPr lang="ru-RU" sz="1400" dirty="0" smtClean="0">
                <a:solidFill>
                  <a:prstClr val="white"/>
                </a:solidFill>
              </a:rPr>
              <a:t>33,79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213627" y="5733255"/>
            <a:ext cx="3024336" cy="369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solidFill>
                  <a:prstClr val="white"/>
                </a:solidFill>
              </a:rPr>
              <a:t>х. </a:t>
            </a:r>
            <a:r>
              <a:rPr lang="ru-RU" sz="1400" dirty="0" err="1" smtClean="0">
                <a:solidFill>
                  <a:prstClr val="white"/>
                </a:solidFill>
              </a:rPr>
              <a:t>Чигиринка</a:t>
            </a:r>
            <a:r>
              <a:rPr lang="ru-RU" sz="1400" dirty="0" smtClean="0">
                <a:solidFill>
                  <a:prstClr val="white"/>
                </a:solidFill>
              </a:rPr>
              <a:t>– </a:t>
            </a:r>
            <a:r>
              <a:rPr lang="ru-RU" sz="1400" dirty="0">
                <a:solidFill>
                  <a:prstClr val="white"/>
                </a:solidFill>
              </a:rPr>
              <a:t>население </a:t>
            </a:r>
            <a:r>
              <a:rPr lang="ru-RU" sz="1400" dirty="0" smtClean="0">
                <a:solidFill>
                  <a:prstClr val="white"/>
                </a:solidFill>
              </a:rPr>
              <a:t>2 </a:t>
            </a:r>
            <a:r>
              <a:rPr lang="ru-RU" sz="1400" dirty="0">
                <a:solidFill>
                  <a:prstClr val="white"/>
                </a:solidFill>
              </a:rPr>
              <a:t>чел., площадь </a:t>
            </a:r>
            <a:r>
              <a:rPr lang="ru-RU" sz="1400" dirty="0" smtClean="0">
                <a:solidFill>
                  <a:prstClr val="white"/>
                </a:solidFill>
              </a:rPr>
              <a:t>42,77 </a:t>
            </a:r>
            <a:r>
              <a:rPr lang="ru-RU" sz="1400" dirty="0">
                <a:solidFill>
                  <a:prstClr val="white"/>
                </a:solidFill>
              </a:rPr>
              <a:t>га</a:t>
            </a:r>
            <a:endParaRPr lang="ru-RU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8583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15</TotalTime>
  <Words>161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Паркет</vt:lpstr>
      <vt:lpstr>Административно-территориальное деление МО «Криворожское сельское поселение»</vt:lpstr>
      <vt:lpstr>Административно-территориальное деление 1.Криворожского сельского поселения население -1609 чел., площадь -44915,89 га.(земли сельскохозяйственного назначения 40772,83 га; земли специального назначения 119,48га; земли лесного фонда 2815,13га; земли водного фонда 101,0га) Земли населенных пунктов 1107,45га в том числе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Административно-территориальное деление МО «Криворожское сельское поселение»</dc:title>
  <dc:creator>Пользователь</dc:creator>
  <cp:lastModifiedBy>Пользователь</cp:lastModifiedBy>
  <cp:revision>4</cp:revision>
  <dcterms:created xsi:type="dcterms:W3CDTF">2024-06-07T07:46:35Z</dcterms:created>
  <dcterms:modified xsi:type="dcterms:W3CDTF">2024-06-07T08:23:03Z</dcterms:modified>
</cp:coreProperties>
</file>