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484885842497191"/>
          <c:y val="9.836337208948219E-2"/>
          <c:w val="0.75055601478025558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8664,6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11 671,9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2"/>
                <c:pt idx="0">
                  <c:v>2022 год</c:v>
                </c:pt>
                <c:pt idx="1">
                  <c:v>2022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7687.8</c:v>
                </c:pt>
                <c:pt idx="1">
                  <c:v>8664.6</c:v>
                </c:pt>
              </c:numCache>
            </c:numRef>
          </c:val>
        </c:ser>
        <c:dLbls>
          <c:showVal val="1"/>
        </c:dLbls>
        <c:gapWidth val="95"/>
        <c:axId val="168238080"/>
        <c:axId val="168264448"/>
      </c:barChart>
      <c:catAx>
        <c:axId val="1682380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8264448"/>
        <c:crosses val="autoZero"/>
        <c:auto val="1"/>
        <c:lblAlgn val="ctr"/>
        <c:lblOffset val="100"/>
        <c:tickLblSkip val="2"/>
        <c:tickMarkSkip val="2"/>
      </c:catAx>
      <c:valAx>
        <c:axId val="168264448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68238080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51"/>
          <c:y val="0.52254277370235058"/>
          <c:w val="0.54463444692305063"/>
          <c:h val="5.9947147384234116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52E-3"/>
          <c:w val="0.9549434422018934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522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12932,6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789891244102704"/>
                  <c:y val="-0.189239470322317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28087,5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2022 год</c:v>
                </c:pt>
                <c:pt idx="1">
                  <c:v>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12932.6</c:v>
                </c:pt>
                <c:pt idx="1">
                  <c:v>12932.6</c:v>
                </c:pt>
              </c:numCache>
            </c:numRef>
          </c:val>
        </c:ser>
        <c:gapWidth val="124"/>
        <c:gapDepth val="165"/>
        <c:shape val="box"/>
        <c:axId val="180479872"/>
        <c:axId val="180481408"/>
        <c:axId val="0"/>
      </c:bar3DChart>
      <c:catAx>
        <c:axId val="1804798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80481408"/>
        <c:crosses val="autoZero"/>
        <c:auto val="1"/>
        <c:lblAlgn val="ctr"/>
        <c:lblOffset val="100"/>
        <c:tickLblSkip val="1"/>
        <c:tickMarkSkip val="1"/>
      </c:catAx>
      <c:valAx>
        <c:axId val="18048140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8047987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3003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709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8 205,9</c:v>
                  </c:pt>
                  <c:pt idx="1">
                    <c:v>30,0</c:v>
                  </c:pt>
                  <c:pt idx="2">
                    <c:v>100,0</c:v>
                  </c:pt>
                  <c:pt idx="3">
                    <c:v>14 903,5</c:v>
                  </c:pt>
                  <c:pt idx="4">
                    <c:v>20,0</c:v>
                  </c:pt>
                  <c:pt idx="5">
                    <c:v>4 225,3</c:v>
                  </c:pt>
                  <c:pt idx="6">
                    <c:v>350,0</c:v>
                  </c:pt>
                  <c:pt idx="7">
                    <c:v>252,8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8205.9</c:v>
                </c:pt>
                <c:pt idx="1">
                  <c:v>30</c:v>
                </c:pt>
                <c:pt idx="2">
                  <c:v>100</c:v>
                </c:pt>
                <c:pt idx="3">
                  <c:v>14903.5</c:v>
                </c:pt>
                <c:pt idx="4">
                  <c:v>20</c:v>
                </c:pt>
                <c:pt idx="5">
                  <c:v>4225.3</c:v>
                </c:pt>
                <c:pt idx="6">
                  <c:v>350</c:v>
                </c:pt>
                <c:pt idx="7">
                  <c:v>252.8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8 205,9</c:v>
                  </c:pt>
                  <c:pt idx="1">
                    <c:v>30,0</c:v>
                  </c:pt>
                  <c:pt idx="2">
                    <c:v>100,0</c:v>
                  </c:pt>
                  <c:pt idx="3">
                    <c:v>14 903,5</c:v>
                  </c:pt>
                  <c:pt idx="4">
                    <c:v>20,0</c:v>
                  </c:pt>
                  <c:pt idx="5">
                    <c:v>4 225,3</c:v>
                  </c:pt>
                  <c:pt idx="6">
                    <c:v>350,0</c:v>
                  </c:pt>
                  <c:pt idx="7">
                    <c:v>252,8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2985"/>
          <c:y val="7.0628486007032693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1344,3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187,9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16415,6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34,2</a:t>
          </a:r>
          <a:endParaRPr lang="ru-RU" sz="16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3844,7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30,1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1605,3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4625,4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252,8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14903,5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4225,3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8205,9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2023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1344,3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187,9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4625,4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16415,6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30,1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34,2</a:t>
          </a:r>
          <a:endParaRPr lang="ru-RU" sz="16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3844,7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1605,3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252,8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14903,5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4225,3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8205,9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2023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3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08.11.2022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08.11.2022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Проект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проекта бюджета 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Криворожского сельского поселения Миллеровского района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2023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28 087,5 тыс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проекту бюджета Криворожского сельского поселения Миллеровского района на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2023-2025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16415,6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3159,7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2898,4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4661,2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2898,2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2898,2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253,0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261,5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11501,4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26.10.2022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77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2023 год и на плановый период 2024 и 2025годов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2023 год и на плановый период 2024 и 2025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26.1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0.2022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№77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проекта  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2023, год и на плановый период 2024 и 2025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28 087,5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15 060,4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15 063,1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11 671,9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11 900,7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12 164,7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16 415,6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3 159,7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2898,4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28 287,5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15 060,4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15 063,1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28 087,5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15 060,4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11 671,9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11 900,7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12 164,7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16 415,6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3 159,7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2898,4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4 661,2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2 898,2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2898,2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11 501,4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28 087,5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15 060,4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28 087,5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28 087,5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20703</TotalTime>
  <Words>864</Words>
  <Application>Microsoft Office PowerPoint</Application>
  <PresentationFormat>Экран (4:3)</PresentationFormat>
  <Paragraphs>227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2023-2025 годы  </vt:lpstr>
      <vt:lpstr>Основные приоритеты Криворожского сельского поселения </vt:lpstr>
      <vt:lpstr>Слайд 6</vt:lpstr>
      <vt:lpstr>Основные характеристики проекта бюджета Криворожского сельского поселения Миллеровского района на 2023, год и на плановый период 2024 и 2025 годов</vt:lpstr>
      <vt:lpstr>Основные характеристики проекта бюджета Криворожского сельского поселения Миллеровского района на 2023-2025 годы</vt:lpstr>
      <vt:lpstr>Основные параметры проекта бюджета Криворожского сельского поселения Миллеровского района на 2023 год</vt:lpstr>
      <vt:lpstr>  Динамика доходов проекта бюджета Криворожского сельского поселения Миллеровского района.</vt:lpstr>
      <vt:lpstr>Динамика проекта бюджета Криворожского сельского поселения Миллеровского района,                </vt:lpstr>
      <vt:lpstr>Расходы проекта бюджета Криворожского сельского поселения Миллеровского района в 2023 году 28 087,5 тыс. рублей</vt:lpstr>
      <vt:lpstr>Объемы межбюджетных трансфертов проекту бюджета Криворожского сельского поселения Миллеровского района на 2023-2025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2135</cp:revision>
  <dcterms:created xsi:type="dcterms:W3CDTF">2011-10-21T12:19:44Z</dcterms:created>
  <dcterms:modified xsi:type="dcterms:W3CDTF">2022-11-08T05:40:40Z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